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945600" cy="16459200"/>
  <p:notesSz cx="31902400" cy="4246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350" kern="1200">
        <a:solidFill>
          <a:schemeClr val="tx1"/>
        </a:solidFill>
        <a:latin typeface="Times New Roman" pitchFamily="-110" charset="0"/>
        <a:ea typeface="+mn-ea"/>
        <a:cs typeface="+mn-cs"/>
      </a:defRPr>
    </a:lvl1pPr>
    <a:lvl2pPr marL="260776" algn="l" rtl="0" fontAlgn="base">
      <a:spcBef>
        <a:spcPct val="0"/>
      </a:spcBef>
      <a:spcAft>
        <a:spcPct val="0"/>
      </a:spcAft>
      <a:defRPr sz="1350" kern="1200">
        <a:solidFill>
          <a:schemeClr val="tx1"/>
        </a:solidFill>
        <a:latin typeface="Times New Roman" pitchFamily="-110" charset="0"/>
        <a:ea typeface="+mn-ea"/>
        <a:cs typeface="+mn-cs"/>
      </a:defRPr>
    </a:lvl2pPr>
    <a:lvl3pPr marL="521551" algn="l" rtl="0" fontAlgn="base">
      <a:spcBef>
        <a:spcPct val="0"/>
      </a:spcBef>
      <a:spcAft>
        <a:spcPct val="0"/>
      </a:spcAft>
      <a:defRPr sz="1350" kern="1200">
        <a:solidFill>
          <a:schemeClr val="tx1"/>
        </a:solidFill>
        <a:latin typeface="Times New Roman" pitchFamily="-110" charset="0"/>
        <a:ea typeface="+mn-ea"/>
        <a:cs typeface="+mn-cs"/>
      </a:defRPr>
    </a:lvl3pPr>
    <a:lvl4pPr marL="782326" algn="l" rtl="0" fontAlgn="base">
      <a:spcBef>
        <a:spcPct val="0"/>
      </a:spcBef>
      <a:spcAft>
        <a:spcPct val="0"/>
      </a:spcAft>
      <a:defRPr sz="1350" kern="1200">
        <a:solidFill>
          <a:schemeClr val="tx1"/>
        </a:solidFill>
        <a:latin typeface="Times New Roman" pitchFamily="-110" charset="0"/>
        <a:ea typeface="+mn-ea"/>
        <a:cs typeface="+mn-cs"/>
      </a:defRPr>
    </a:lvl4pPr>
    <a:lvl5pPr marL="1043102" algn="l" rtl="0" fontAlgn="base">
      <a:spcBef>
        <a:spcPct val="0"/>
      </a:spcBef>
      <a:spcAft>
        <a:spcPct val="0"/>
      </a:spcAft>
      <a:defRPr sz="1350" kern="1200">
        <a:solidFill>
          <a:schemeClr val="tx1"/>
        </a:solidFill>
        <a:latin typeface="Times New Roman" pitchFamily="-110" charset="0"/>
        <a:ea typeface="+mn-ea"/>
        <a:cs typeface="+mn-cs"/>
      </a:defRPr>
    </a:lvl5pPr>
    <a:lvl6pPr marL="1303877" algn="l" defTabSz="260776" rtl="0" eaLnBrk="1" latinLnBrk="0" hangingPunct="1">
      <a:defRPr sz="1350" kern="1200">
        <a:solidFill>
          <a:schemeClr val="tx1"/>
        </a:solidFill>
        <a:latin typeface="Times New Roman" pitchFamily="-110" charset="0"/>
        <a:ea typeface="+mn-ea"/>
        <a:cs typeface="+mn-cs"/>
      </a:defRPr>
    </a:lvl6pPr>
    <a:lvl7pPr marL="1564653" algn="l" defTabSz="260776" rtl="0" eaLnBrk="1" latinLnBrk="0" hangingPunct="1">
      <a:defRPr sz="1350" kern="1200">
        <a:solidFill>
          <a:schemeClr val="tx1"/>
        </a:solidFill>
        <a:latin typeface="Times New Roman" pitchFamily="-110" charset="0"/>
        <a:ea typeface="+mn-ea"/>
        <a:cs typeface="+mn-cs"/>
      </a:defRPr>
    </a:lvl7pPr>
    <a:lvl8pPr marL="1825428" algn="l" defTabSz="260776" rtl="0" eaLnBrk="1" latinLnBrk="0" hangingPunct="1">
      <a:defRPr sz="1350" kern="1200">
        <a:solidFill>
          <a:schemeClr val="tx1"/>
        </a:solidFill>
        <a:latin typeface="Times New Roman" pitchFamily="-110" charset="0"/>
        <a:ea typeface="+mn-ea"/>
        <a:cs typeface="+mn-cs"/>
      </a:defRPr>
    </a:lvl8pPr>
    <a:lvl9pPr marL="2086203" algn="l" defTabSz="260776" rtl="0" eaLnBrk="1" latinLnBrk="0" hangingPunct="1">
      <a:defRPr sz="1350" kern="1200">
        <a:solidFill>
          <a:schemeClr val="tx1"/>
        </a:solidFill>
        <a:latin typeface="Times New Roman" pitchFamily="-11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 userDrawn="1">
          <p15:clr>
            <a:srgbClr val="A4A3A4"/>
          </p15:clr>
        </p15:guide>
        <p15:guide id="2" pos="69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00"/>
    <a:srgbClr val="C81B00"/>
    <a:srgbClr val="C1C1C1"/>
    <a:srgbClr val="FFFECC"/>
    <a:srgbClr val="FF0000"/>
    <a:srgbClr val="66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45" autoAdjust="0"/>
    <p:restoredTop sz="94745"/>
  </p:normalViewPr>
  <p:slideViewPr>
    <p:cSldViewPr snapToGrid="0">
      <p:cViewPr>
        <p:scale>
          <a:sx n="30" d="100"/>
          <a:sy n="30" d="100"/>
        </p:scale>
        <p:origin x="2248" y="1008"/>
      </p:cViewPr>
      <p:guideLst>
        <p:guide orient="horz" pos="5184"/>
        <p:guide pos="69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10" d="100"/>
        <a:sy n="11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2236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7601" tIns="213798" rIns="427601" bIns="213798" numCol="1" anchor="t" anchorCtr="0" compatLnSpc="1">
            <a:prstTxWarp prst="textNoShape">
              <a:avLst/>
            </a:prstTxWarp>
          </a:bodyPr>
          <a:lstStyle>
            <a:lvl1pPr defTabSz="4271963">
              <a:defRPr sz="5300">
                <a:latin typeface="Times New Roman" pitchFamily="27" charset="-5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080038" y="0"/>
            <a:ext cx="1382236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7601" tIns="213798" rIns="427601" bIns="213798" numCol="1" anchor="t" anchorCtr="0" compatLnSpc="1">
            <a:prstTxWarp prst="textNoShape">
              <a:avLst/>
            </a:prstTxWarp>
          </a:bodyPr>
          <a:lstStyle>
            <a:lvl1pPr algn="r" defTabSz="4271963">
              <a:defRPr sz="5300">
                <a:latin typeface="Times New Roman" pitchFamily="27" charset="-5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0344725"/>
            <a:ext cx="1382236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7601" tIns="213798" rIns="427601" bIns="213798" numCol="1" anchor="b" anchorCtr="0" compatLnSpc="1">
            <a:prstTxWarp prst="textNoShape">
              <a:avLst/>
            </a:prstTxWarp>
          </a:bodyPr>
          <a:lstStyle>
            <a:lvl1pPr defTabSz="4271963">
              <a:defRPr sz="5300">
                <a:latin typeface="Times New Roman" pitchFamily="27" charset="-5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080038" y="40344725"/>
            <a:ext cx="1382236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7601" tIns="213798" rIns="427601" bIns="213798" numCol="1" anchor="b" anchorCtr="0" compatLnSpc="1">
            <a:prstTxWarp prst="textNoShape">
              <a:avLst/>
            </a:prstTxWarp>
          </a:bodyPr>
          <a:lstStyle>
            <a:lvl1pPr algn="r" defTabSz="4271963">
              <a:defRPr sz="5300">
                <a:latin typeface="Times New Roman" pitchFamily="27" charset="-52"/>
              </a:defRPr>
            </a:lvl1pPr>
          </a:lstStyle>
          <a:p>
            <a:pPr>
              <a:defRPr/>
            </a:pPr>
            <a:fld id="{F0866414-F3F0-FF4C-9D41-EA3FC79A4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29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792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27" charset="-5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059400" y="0"/>
            <a:ext cx="13868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27" charset="-5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346700" y="3200400"/>
            <a:ext cx="21234400" cy="15925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267200" y="20193000"/>
            <a:ext cx="23393400" cy="1912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0309800"/>
            <a:ext cx="13792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27" charset="-5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059400" y="40309800"/>
            <a:ext cx="13868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27" charset="-52"/>
              </a:defRPr>
            </a:lvl1pPr>
          </a:lstStyle>
          <a:p>
            <a:pPr>
              <a:defRPr/>
            </a:pPr>
            <a:fld id="{72FE8E74-5944-3C40-A2AF-AFF8CB1E4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69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675" kern="1200">
        <a:solidFill>
          <a:schemeClr val="tx1"/>
        </a:solidFill>
        <a:latin typeface="Times New Roman" pitchFamily="-112" charset="-52"/>
        <a:ea typeface="ＭＳ Ｐゴシック" pitchFamily="-112" charset="-128"/>
        <a:cs typeface="ＭＳ Ｐゴシック" pitchFamily="-112" charset="-128"/>
      </a:defRPr>
    </a:lvl1pPr>
    <a:lvl2pPr marL="260776" algn="l" rtl="0" eaLnBrk="0" fontAlgn="base" hangingPunct="0">
      <a:spcBef>
        <a:spcPct val="30000"/>
      </a:spcBef>
      <a:spcAft>
        <a:spcPct val="0"/>
      </a:spcAft>
      <a:defRPr sz="675" kern="1200">
        <a:solidFill>
          <a:schemeClr val="tx1"/>
        </a:solidFill>
        <a:latin typeface="Times New Roman" pitchFamily="-112" charset="-52"/>
        <a:ea typeface="ＭＳ Ｐゴシック" pitchFamily="-112" charset="-128"/>
        <a:cs typeface="+mn-cs"/>
      </a:defRPr>
    </a:lvl2pPr>
    <a:lvl3pPr marL="521551" algn="l" rtl="0" eaLnBrk="0" fontAlgn="base" hangingPunct="0">
      <a:spcBef>
        <a:spcPct val="30000"/>
      </a:spcBef>
      <a:spcAft>
        <a:spcPct val="0"/>
      </a:spcAft>
      <a:defRPr sz="675" kern="1200">
        <a:solidFill>
          <a:schemeClr val="tx1"/>
        </a:solidFill>
        <a:latin typeface="Times New Roman" pitchFamily="-112" charset="-52"/>
        <a:ea typeface="ＭＳ Ｐゴシック" pitchFamily="-112" charset="-128"/>
        <a:cs typeface="+mn-cs"/>
      </a:defRPr>
    </a:lvl3pPr>
    <a:lvl4pPr marL="782326" algn="l" rtl="0" eaLnBrk="0" fontAlgn="base" hangingPunct="0">
      <a:spcBef>
        <a:spcPct val="30000"/>
      </a:spcBef>
      <a:spcAft>
        <a:spcPct val="0"/>
      </a:spcAft>
      <a:defRPr sz="675" kern="1200">
        <a:solidFill>
          <a:schemeClr val="tx1"/>
        </a:solidFill>
        <a:latin typeface="Times New Roman" pitchFamily="-112" charset="-52"/>
        <a:ea typeface="ＭＳ Ｐゴシック" pitchFamily="-112" charset="-128"/>
        <a:cs typeface="+mn-cs"/>
      </a:defRPr>
    </a:lvl4pPr>
    <a:lvl5pPr marL="1043102" algn="l" rtl="0" eaLnBrk="0" fontAlgn="base" hangingPunct="0">
      <a:spcBef>
        <a:spcPct val="30000"/>
      </a:spcBef>
      <a:spcAft>
        <a:spcPct val="0"/>
      </a:spcAft>
      <a:defRPr sz="675" kern="1200">
        <a:solidFill>
          <a:schemeClr val="tx1"/>
        </a:solidFill>
        <a:latin typeface="Times New Roman" pitchFamily="-112" charset="-52"/>
        <a:ea typeface="ＭＳ Ｐゴシック" pitchFamily="-112" charset="-128"/>
        <a:cs typeface="+mn-cs"/>
      </a:defRPr>
    </a:lvl5pPr>
    <a:lvl6pPr marL="1303877" algn="l" defTabSz="260776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6pPr>
    <a:lvl7pPr marL="1564653" algn="l" defTabSz="260776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7pPr>
    <a:lvl8pPr marL="1825428" algn="l" defTabSz="260776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8pPr>
    <a:lvl9pPr marL="2086203" algn="l" defTabSz="260776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823D77-F47F-9B4A-8DB3-CDE79915136C}" type="slidenum">
              <a:rPr lang="en-US">
                <a:latin typeface="Times New Roman" pitchFamily="-110" charset="0"/>
              </a:rPr>
              <a:pPr/>
              <a:t>1</a:t>
            </a:fld>
            <a:endParaRPr lang="en-US">
              <a:latin typeface="Times New Roman" pitchFamily="-110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46700" y="3200400"/>
            <a:ext cx="21234400" cy="159258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Times New Roman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510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534" y="5112658"/>
            <a:ext cx="18654532" cy="35287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034" y="9327243"/>
            <a:ext cx="15361534" cy="4205514"/>
          </a:xfrm>
        </p:spPr>
        <p:txBody>
          <a:bodyPr/>
          <a:lstStyle>
            <a:lvl1pPr marL="0" indent="0" algn="ctr">
              <a:buNone/>
              <a:defRPr/>
            </a:lvl1pPr>
            <a:lvl2pPr marL="278169" indent="0" algn="ctr">
              <a:buNone/>
              <a:defRPr/>
            </a:lvl2pPr>
            <a:lvl3pPr marL="556338" indent="0" algn="ctr">
              <a:buNone/>
              <a:defRPr/>
            </a:lvl3pPr>
            <a:lvl4pPr marL="834507" indent="0" algn="ctr">
              <a:buNone/>
              <a:defRPr/>
            </a:lvl4pPr>
            <a:lvl5pPr marL="1112677" indent="0" algn="ctr">
              <a:buNone/>
              <a:defRPr/>
            </a:lvl5pPr>
            <a:lvl6pPr marL="1390846" indent="0" algn="ctr">
              <a:buNone/>
              <a:defRPr/>
            </a:lvl6pPr>
            <a:lvl7pPr marL="1669015" indent="0" algn="ctr">
              <a:buNone/>
              <a:defRPr/>
            </a:lvl7pPr>
            <a:lvl8pPr marL="1947184" indent="0" algn="ctr">
              <a:buNone/>
              <a:defRPr/>
            </a:lvl8pPr>
            <a:lvl9pPr marL="22253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754A0-50F8-C742-8268-D66EBEEE7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7DA30-EE6B-8B4A-8C08-5D61B4A6E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36434" y="1463223"/>
            <a:ext cx="4663632" cy="131671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534" y="1463223"/>
            <a:ext cx="13898302" cy="131671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65418-D067-8443-9BF2-18E50C6E3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BB90F-C5B3-9444-8156-CE1C73F73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310" y="10576379"/>
            <a:ext cx="18653567" cy="3269343"/>
          </a:xfrm>
        </p:spPr>
        <p:txBody>
          <a:bodyPr anchor="t"/>
          <a:lstStyle>
            <a:lvl1pPr algn="l">
              <a:defRPr sz="246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310" y="6975929"/>
            <a:ext cx="18653567" cy="3600451"/>
          </a:xfrm>
        </p:spPr>
        <p:txBody>
          <a:bodyPr anchor="b"/>
          <a:lstStyle>
            <a:lvl1pPr marL="0" indent="0">
              <a:buNone/>
              <a:defRPr sz="1200"/>
            </a:lvl1pPr>
            <a:lvl2pPr marL="278169" indent="0">
              <a:buNone/>
              <a:defRPr sz="1080"/>
            </a:lvl2pPr>
            <a:lvl3pPr marL="556338" indent="0">
              <a:buNone/>
              <a:defRPr sz="960"/>
            </a:lvl3pPr>
            <a:lvl4pPr marL="834507" indent="0">
              <a:buNone/>
              <a:defRPr sz="840"/>
            </a:lvl4pPr>
            <a:lvl5pPr marL="1112677" indent="0">
              <a:buNone/>
              <a:defRPr sz="840"/>
            </a:lvl5pPr>
            <a:lvl6pPr marL="1390846" indent="0">
              <a:buNone/>
              <a:defRPr sz="840"/>
            </a:lvl6pPr>
            <a:lvl7pPr marL="1669015" indent="0">
              <a:buNone/>
              <a:defRPr sz="840"/>
            </a:lvl7pPr>
            <a:lvl8pPr marL="1947184" indent="0">
              <a:buNone/>
              <a:defRPr sz="840"/>
            </a:lvl8pPr>
            <a:lvl9pPr marL="2225353" indent="0">
              <a:buNone/>
              <a:defRPr sz="8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8A3F2-70B5-644F-AF7E-AA3771C4E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535" y="4756151"/>
            <a:ext cx="9280967" cy="9874250"/>
          </a:xfrm>
        </p:spPr>
        <p:txBody>
          <a:bodyPr/>
          <a:lstStyle>
            <a:lvl1pPr>
              <a:defRPr sz="1680"/>
            </a:lvl1pPr>
            <a:lvl2pPr>
              <a:defRPr sz="1440"/>
            </a:lvl2pPr>
            <a:lvl3pPr>
              <a:defRPr sz="1200"/>
            </a:lvl3pPr>
            <a:lvl4pPr>
              <a:defRPr sz="1080"/>
            </a:lvl4pPr>
            <a:lvl5pPr>
              <a:defRPr sz="1080"/>
            </a:lvl5pPr>
            <a:lvl6pPr>
              <a:defRPr sz="1080"/>
            </a:lvl6pPr>
            <a:lvl7pPr>
              <a:defRPr sz="1080"/>
            </a:lvl7pPr>
            <a:lvl8pPr>
              <a:defRPr sz="1080"/>
            </a:lvl8pPr>
            <a:lvl9pPr>
              <a:defRPr sz="10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19099" y="4756151"/>
            <a:ext cx="9280967" cy="9874250"/>
          </a:xfrm>
        </p:spPr>
        <p:txBody>
          <a:bodyPr/>
          <a:lstStyle>
            <a:lvl1pPr>
              <a:defRPr sz="1680"/>
            </a:lvl1pPr>
            <a:lvl2pPr>
              <a:defRPr sz="1440"/>
            </a:lvl2pPr>
            <a:lvl3pPr>
              <a:defRPr sz="1200"/>
            </a:lvl3pPr>
            <a:lvl4pPr>
              <a:defRPr sz="1080"/>
            </a:lvl4pPr>
            <a:lvl5pPr>
              <a:defRPr sz="1080"/>
            </a:lvl5pPr>
            <a:lvl6pPr>
              <a:defRPr sz="1080"/>
            </a:lvl6pPr>
            <a:lvl7pPr>
              <a:defRPr sz="1080"/>
            </a:lvl7pPr>
            <a:lvl8pPr>
              <a:defRPr sz="1080"/>
            </a:lvl8pPr>
            <a:lvl9pPr>
              <a:defRPr sz="10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594BF-F8AF-6F49-88AC-D91385E29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666" y="659493"/>
            <a:ext cx="19750268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666" y="3683907"/>
            <a:ext cx="9695726" cy="1535793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8169" indent="0">
              <a:buNone/>
              <a:defRPr sz="1200" b="1"/>
            </a:lvl2pPr>
            <a:lvl3pPr marL="556338" indent="0">
              <a:buNone/>
              <a:defRPr sz="1080" b="1"/>
            </a:lvl3pPr>
            <a:lvl4pPr marL="834507" indent="0">
              <a:buNone/>
              <a:defRPr sz="960" b="1"/>
            </a:lvl4pPr>
            <a:lvl5pPr marL="1112677" indent="0">
              <a:buNone/>
              <a:defRPr sz="960" b="1"/>
            </a:lvl5pPr>
            <a:lvl6pPr marL="1390846" indent="0">
              <a:buNone/>
              <a:defRPr sz="960" b="1"/>
            </a:lvl6pPr>
            <a:lvl7pPr marL="1669015" indent="0">
              <a:buNone/>
              <a:defRPr sz="960" b="1"/>
            </a:lvl7pPr>
            <a:lvl8pPr marL="1947184" indent="0">
              <a:buNone/>
              <a:defRPr sz="960" b="1"/>
            </a:lvl8pPr>
            <a:lvl9pPr marL="2225353" indent="0">
              <a:buNone/>
              <a:defRPr sz="9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666" y="5219701"/>
            <a:ext cx="9695726" cy="9483271"/>
          </a:xfrm>
        </p:spPr>
        <p:txBody>
          <a:bodyPr/>
          <a:lstStyle>
            <a:lvl1pPr>
              <a:defRPr sz="1440"/>
            </a:lvl1pPr>
            <a:lvl2pPr>
              <a:defRPr sz="1200"/>
            </a:lvl2pPr>
            <a:lvl3pPr>
              <a:defRPr sz="1080"/>
            </a:lvl3pPr>
            <a:lvl4pPr>
              <a:defRPr sz="960"/>
            </a:lvl4pPr>
            <a:lvl5pPr>
              <a:defRPr sz="960"/>
            </a:lvl5pPr>
            <a:lvl6pPr>
              <a:defRPr sz="960"/>
            </a:lvl6pPr>
            <a:lvl7pPr>
              <a:defRPr sz="960"/>
            </a:lvl7pPr>
            <a:lvl8pPr>
              <a:defRPr sz="960"/>
            </a:lvl8pPr>
            <a:lvl9pPr>
              <a:defRPr sz="9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350" y="3683907"/>
            <a:ext cx="9699585" cy="1535793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8169" indent="0">
              <a:buNone/>
              <a:defRPr sz="1200" b="1"/>
            </a:lvl2pPr>
            <a:lvl3pPr marL="556338" indent="0">
              <a:buNone/>
              <a:defRPr sz="1080" b="1"/>
            </a:lvl3pPr>
            <a:lvl4pPr marL="834507" indent="0">
              <a:buNone/>
              <a:defRPr sz="960" b="1"/>
            </a:lvl4pPr>
            <a:lvl5pPr marL="1112677" indent="0">
              <a:buNone/>
              <a:defRPr sz="960" b="1"/>
            </a:lvl5pPr>
            <a:lvl6pPr marL="1390846" indent="0">
              <a:buNone/>
              <a:defRPr sz="960" b="1"/>
            </a:lvl6pPr>
            <a:lvl7pPr marL="1669015" indent="0">
              <a:buNone/>
              <a:defRPr sz="960" b="1"/>
            </a:lvl7pPr>
            <a:lvl8pPr marL="1947184" indent="0">
              <a:buNone/>
              <a:defRPr sz="960" b="1"/>
            </a:lvl8pPr>
            <a:lvl9pPr marL="2225353" indent="0">
              <a:buNone/>
              <a:defRPr sz="9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350" y="5219701"/>
            <a:ext cx="9699585" cy="9483271"/>
          </a:xfrm>
        </p:spPr>
        <p:txBody>
          <a:bodyPr/>
          <a:lstStyle>
            <a:lvl1pPr>
              <a:defRPr sz="1440"/>
            </a:lvl1pPr>
            <a:lvl2pPr>
              <a:defRPr sz="1200"/>
            </a:lvl2pPr>
            <a:lvl3pPr>
              <a:defRPr sz="1080"/>
            </a:lvl3pPr>
            <a:lvl4pPr>
              <a:defRPr sz="960"/>
            </a:lvl4pPr>
            <a:lvl5pPr>
              <a:defRPr sz="960"/>
            </a:lvl5pPr>
            <a:lvl6pPr>
              <a:defRPr sz="960"/>
            </a:lvl6pPr>
            <a:lvl7pPr>
              <a:defRPr sz="960"/>
            </a:lvl7pPr>
            <a:lvl8pPr>
              <a:defRPr sz="960"/>
            </a:lvl8pPr>
            <a:lvl9pPr>
              <a:defRPr sz="9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884F0-78D3-784F-B48D-BB540E48A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A91F0-6154-4547-887D-FD2E90989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5DB14-8754-3846-AA4F-BB189FEBA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666" y="654957"/>
            <a:ext cx="7219709" cy="2789465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9736" y="654957"/>
            <a:ext cx="12268199" cy="14048015"/>
          </a:xfrm>
        </p:spPr>
        <p:txBody>
          <a:bodyPr/>
          <a:lstStyle>
            <a:lvl1pPr>
              <a:defRPr sz="1920"/>
            </a:lvl1pPr>
            <a:lvl2pPr>
              <a:defRPr sz="1680"/>
            </a:lvl2pPr>
            <a:lvl3pPr>
              <a:defRPr sz="144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666" y="3444423"/>
            <a:ext cx="7219709" cy="11258549"/>
          </a:xfrm>
        </p:spPr>
        <p:txBody>
          <a:bodyPr/>
          <a:lstStyle>
            <a:lvl1pPr marL="0" indent="0">
              <a:buNone/>
              <a:defRPr sz="840"/>
            </a:lvl1pPr>
            <a:lvl2pPr marL="278169" indent="0">
              <a:buNone/>
              <a:defRPr sz="720"/>
            </a:lvl2pPr>
            <a:lvl3pPr marL="556338" indent="0">
              <a:buNone/>
              <a:defRPr sz="600"/>
            </a:lvl3pPr>
            <a:lvl4pPr marL="834507" indent="0">
              <a:buNone/>
              <a:defRPr sz="540"/>
            </a:lvl4pPr>
            <a:lvl5pPr marL="1112677" indent="0">
              <a:buNone/>
              <a:defRPr sz="540"/>
            </a:lvl5pPr>
            <a:lvl6pPr marL="1390846" indent="0">
              <a:buNone/>
              <a:defRPr sz="540"/>
            </a:lvl6pPr>
            <a:lvl7pPr marL="1669015" indent="0">
              <a:buNone/>
              <a:defRPr sz="540"/>
            </a:lvl7pPr>
            <a:lvl8pPr marL="1947184" indent="0">
              <a:buNone/>
              <a:defRPr sz="540"/>
            </a:lvl8pPr>
            <a:lvl9pPr marL="2225353" indent="0">
              <a:buNone/>
              <a:defRPr sz="5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F6E1E-5B90-E144-BC5A-89EA3E9F1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924" y="11521622"/>
            <a:ext cx="13167168" cy="1359807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924" y="1470480"/>
            <a:ext cx="13167168" cy="9876064"/>
          </a:xfrm>
        </p:spPr>
        <p:txBody>
          <a:bodyPr/>
          <a:lstStyle>
            <a:lvl1pPr marL="0" indent="0">
              <a:buNone/>
              <a:defRPr sz="1920"/>
            </a:lvl1pPr>
            <a:lvl2pPr marL="278169" indent="0">
              <a:buNone/>
              <a:defRPr sz="1680"/>
            </a:lvl2pPr>
            <a:lvl3pPr marL="556338" indent="0">
              <a:buNone/>
              <a:defRPr sz="1440"/>
            </a:lvl3pPr>
            <a:lvl4pPr marL="834507" indent="0">
              <a:buNone/>
              <a:defRPr sz="1200"/>
            </a:lvl4pPr>
            <a:lvl5pPr marL="1112677" indent="0">
              <a:buNone/>
              <a:defRPr sz="1200"/>
            </a:lvl5pPr>
            <a:lvl6pPr marL="1390846" indent="0">
              <a:buNone/>
              <a:defRPr sz="1200"/>
            </a:lvl6pPr>
            <a:lvl7pPr marL="1669015" indent="0">
              <a:buNone/>
              <a:defRPr sz="1200"/>
            </a:lvl7pPr>
            <a:lvl8pPr marL="1947184" indent="0">
              <a:buNone/>
              <a:defRPr sz="1200"/>
            </a:lvl8pPr>
            <a:lvl9pPr marL="2225353" indent="0">
              <a:buNone/>
              <a:defRPr sz="12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924" y="12881429"/>
            <a:ext cx="13167168" cy="1932215"/>
          </a:xfrm>
        </p:spPr>
        <p:txBody>
          <a:bodyPr/>
          <a:lstStyle>
            <a:lvl1pPr marL="0" indent="0">
              <a:buNone/>
              <a:defRPr sz="840"/>
            </a:lvl1pPr>
            <a:lvl2pPr marL="278169" indent="0">
              <a:buNone/>
              <a:defRPr sz="720"/>
            </a:lvl2pPr>
            <a:lvl3pPr marL="556338" indent="0">
              <a:buNone/>
              <a:defRPr sz="600"/>
            </a:lvl3pPr>
            <a:lvl4pPr marL="834507" indent="0">
              <a:buNone/>
              <a:defRPr sz="540"/>
            </a:lvl4pPr>
            <a:lvl5pPr marL="1112677" indent="0">
              <a:buNone/>
              <a:defRPr sz="540"/>
            </a:lvl5pPr>
            <a:lvl6pPr marL="1390846" indent="0">
              <a:buNone/>
              <a:defRPr sz="540"/>
            </a:lvl6pPr>
            <a:lvl7pPr marL="1669015" indent="0">
              <a:buNone/>
              <a:defRPr sz="540"/>
            </a:lvl7pPr>
            <a:lvl8pPr marL="1947184" indent="0">
              <a:buNone/>
              <a:defRPr sz="540"/>
            </a:lvl8pPr>
            <a:lvl9pPr marL="2225353" indent="0">
              <a:buNone/>
              <a:defRPr sz="5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23AC7-CAA1-2740-8B3C-C5DFD290D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5534" y="1463222"/>
            <a:ext cx="1865453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050" tIns="188025" rIns="376050" bIns="1880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5534" y="4756151"/>
            <a:ext cx="18654532" cy="987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050" tIns="188025" rIns="376050" bIns="1880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5534" y="14996887"/>
            <a:ext cx="4572000" cy="1096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050" tIns="188025" rIns="376050" bIns="188025" numCol="1" anchor="t" anchorCtr="0" compatLnSpc="1">
            <a:prstTxWarp prst="textNoShape">
              <a:avLst/>
            </a:prstTxWarp>
          </a:bodyPr>
          <a:lstStyle>
            <a:lvl1pPr>
              <a:defRPr sz="3540">
                <a:latin typeface="Times New Roman" pitchFamily="27" charset="-5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98466" y="14996887"/>
            <a:ext cx="6948668" cy="1096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050" tIns="188025" rIns="376050" bIns="188025" numCol="1" anchor="t" anchorCtr="0" compatLnSpc="1">
            <a:prstTxWarp prst="textNoShape">
              <a:avLst/>
            </a:prstTxWarp>
          </a:bodyPr>
          <a:lstStyle>
            <a:lvl1pPr algn="ctr">
              <a:defRPr sz="3540">
                <a:latin typeface="Times New Roman" pitchFamily="27" charset="-5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728066" y="14996887"/>
            <a:ext cx="4572000" cy="1096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050" tIns="188025" rIns="376050" bIns="188025" numCol="1" anchor="t" anchorCtr="0" compatLnSpc="1">
            <a:prstTxWarp prst="textNoShape">
              <a:avLst/>
            </a:prstTxWarp>
          </a:bodyPr>
          <a:lstStyle>
            <a:lvl1pPr algn="r">
              <a:defRPr sz="3540">
                <a:latin typeface="Times New Roman" pitchFamily="27" charset="-52"/>
              </a:defRPr>
            </a:lvl1pPr>
          </a:lstStyle>
          <a:p>
            <a:pPr>
              <a:defRPr/>
            </a:pPr>
            <a:fld id="{8B18B245-990E-7E4B-9F74-BB75410F2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57228" rtl="0" eaLnBrk="1" fontAlgn="base" hangingPunct="1">
        <a:spcBef>
          <a:spcPct val="0"/>
        </a:spcBef>
        <a:spcAft>
          <a:spcPct val="0"/>
        </a:spcAft>
        <a:defRPr sz="1074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2257228" rtl="0" eaLnBrk="1" fontAlgn="base" hangingPunct="1">
        <a:spcBef>
          <a:spcPct val="0"/>
        </a:spcBef>
        <a:spcAft>
          <a:spcPct val="0"/>
        </a:spcAft>
        <a:defRPr sz="10740">
          <a:solidFill>
            <a:schemeClr val="tx2"/>
          </a:solidFill>
          <a:latin typeface="Times New Roman" pitchFamily="-112" charset="-52"/>
          <a:ea typeface="ＭＳ Ｐゴシック" pitchFamily="-112" charset="-128"/>
          <a:cs typeface="ＭＳ Ｐゴシック" pitchFamily="-112" charset="-128"/>
        </a:defRPr>
      </a:lvl2pPr>
      <a:lvl3pPr algn="ctr" defTabSz="2257228" rtl="0" eaLnBrk="1" fontAlgn="base" hangingPunct="1">
        <a:spcBef>
          <a:spcPct val="0"/>
        </a:spcBef>
        <a:spcAft>
          <a:spcPct val="0"/>
        </a:spcAft>
        <a:defRPr sz="10740">
          <a:solidFill>
            <a:schemeClr val="tx2"/>
          </a:solidFill>
          <a:latin typeface="Times New Roman" pitchFamily="-112" charset="-52"/>
          <a:ea typeface="ＭＳ Ｐゴシック" pitchFamily="-112" charset="-128"/>
          <a:cs typeface="ＭＳ Ｐゴシック" pitchFamily="-112" charset="-128"/>
        </a:defRPr>
      </a:lvl3pPr>
      <a:lvl4pPr algn="ctr" defTabSz="2257228" rtl="0" eaLnBrk="1" fontAlgn="base" hangingPunct="1">
        <a:spcBef>
          <a:spcPct val="0"/>
        </a:spcBef>
        <a:spcAft>
          <a:spcPct val="0"/>
        </a:spcAft>
        <a:defRPr sz="10740">
          <a:solidFill>
            <a:schemeClr val="tx2"/>
          </a:solidFill>
          <a:latin typeface="Times New Roman" pitchFamily="-112" charset="-52"/>
          <a:ea typeface="ＭＳ Ｐゴシック" pitchFamily="-112" charset="-128"/>
          <a:cs typeface="ＭＳ Ｐゴシック" pitchFamily="-112" charset="-128"/>
        </a:defRPr>
      </a:lvl4pPr>
      <a:lvl5pPr algn="ctr" defTabSz="2257228" rtl="0" eaLnBrk="1" fontAlgn="base" hangingPunct="1">
        <a:spcBef>
          <a:spcPct val="0"/>
        </a:spcBef>
        <a:spcAft>
          <a:spcPct val="0"/>
        </a:spcAft>
        <a:defRPr sz="10740">
          <a:solidFill>
            <a:schemeClr val="tx2"/>
          </a:solidFill>
          <a:latin typeface="Times New Roman" pitchFamily="-112" charset="-52"/>
          <a:ea typeface="ＭＳ Ｐゴシック" pitchFamily="-112" charset="-128"/>
          <a:cs typeface="ＭＳ Ｐゴシック" pitchFamily="-112" charset="-128"/>
        </a:defRPr>
      </a:lvl5pPr>
      <a:lvl6pPr marL="278169" algn="ctr" defTabSz="2257228" rtl="0" eaLnBrk="1" fontAlgn="base" hangingPunct="1">
        <a:spcBef>
          <a:spcPct val="0"/>
        </a:spcBef>
        <a:spcAft>
          <a:spcPct val="0"/>
        </a:spcAft>
        <a:defRPr sz="10740">
          <a:solidFill>
            <a:schemeClr val="tx2"/>
          </a:solidFill>
          <a:latin typeface="Times New Roman" pitchFamily="-112" charset="-52"/>
        </a:defRPr>
      </a:lvl6pPr>
      <a:lvl7pPr marL="556338" algn="ctr" defTabSz="2257228" rtl="0" eaLnBrk="1" fontAlgn="base" hangingPunct="1">
        <a:spcBef>
          <a:spcPct val="0"/>
        </a:spcBef>
        <a:spcAft>
          <a:spcPct val="0"/>
        </a:spcAft>
        <a:defRPr sz="10740">
          <a:solidFill>
            <a:schemeClr val="tx2"/>
          </a:solidFill>
          <a:latin typeface="Times New Roman" pitchFamily="-112" charset="-52"/>
        </a:defRPr>
      </a:lvl7pPr>
      <a:lvl8pPr marL="834507" algn="ctr" defTabSz="2257228" rtl="0" eaLnBrk="1" fontAlgn="base" hangingPunct="1">
        <a:spcBef>
          <a:spcPct val="0"/>
        </a:spcBef>
        <a:spcAft>
          <a:spcPct val="0"/>
        </a:spcAft>
        <a:defRPr sz="10740">
          <a:solidFill>
            <a:schemeClr val="tx2"/>
          </a:solidFill>
          <a:latin typeface="Times New Roman" pitchFamily="-112" charset="-52"/>
        </a:defRPr>
      </a:lvl8pPr>
      <a:lvl9pPr marL="1112677" algn="ctr" defTabSz="2257228" rtl="0" eaLnBrk="1" fontAlgn="base" hangingPunct="1">
        <a:spcBef>
          <a:spcPct val="0"/>
        </a:spcBef>
        <a:spcAft>
          <a:spcPct val="0"/>
        </a:spcAft>
        <a:defRPr sz="10740">
          <a:solidFill>
            <a:schemeClr val="tx2"/>
          </a:solidFill>
          <a:latin typeface="Times New Roman" pitchFamily="-112" charset="-52"/>
        </a:defRPr>
      </a:lvl9pPr>
    </p:titleStyle>
    <p:bodyStyle>
      <a:lvl1pPr marL="846098" indent="-846098" algn="l" defTabSz="2257228" rtl="0" eaLnBrk="1" fontAlgn="base" hangingPunct="1">
        <a:spcBef>
          <a:spcPct val="20000"/>
        </a:spcBef>
        <a:spcAft>
          <a:spcPct val="0"/>
        </a:spcAft>
        <a:buChar char="•"/>
        <a:defRPr sz="792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1833212" indent="-705081" algn="l" defTabSz="2257228" rtl="0" eaLnBrk="1" fontAlgn="base" hangingPunct="1">
        <a:spcBef>
          <a:spcPct val="20000"/>
        </a:spcBef>
        <a:spcAft>
          <a:spcPct val="0"/>
        </a:spcAft>
        <a:buChar char="–"/>
        <a:defRPr sz="6840">
          <a:solidFill>
            <a:schemeClr val="tx1"/>
          </a:solidFill>
          <a:latin typeface="+mn-lt"/>
          <a:ea typeface="ＭＳ Ｐゴシック" pitchFamily="-112" charset="-128"/>
        </a:defRPr>
      </a:lvl2pPr>
      <a:lvl3pPr marL="2819361" indent="-562134" algn="l" defTabSz="2257228" rtl="0" eaLnBrk="1" fontAlgn="base" hangingPunct="1">
        <a:spcBef>
          <a:spcPct val="20000"/>
        </a:spcBef>
        <a:spcAft>
          <a:spcPct val="0"/>
        </a:spcAft>
        <a:buChar char="•"/>
        <a:defRPr sz="5880">
          <a:solidFill>
            <a:schemeClr val="tx1"/>
          </a:solidFill>
          <a:latin typeface="+mn-lt"/>
          <a:ea typeface="ＭＳ Ｐゴシック" pitchFamily="-112" charset="-128"/>
        </a:defRPr>
      </a:lvl3pPr>
      <a:lvl4pPr marL="3948457" indent="-563100" algn="l" defTabSz="2257228" rtl="0" eaLnBrk="1" fontAlgn="base" hangingPunct="1">
        <a:spcBef>
          <a:spcPct val="20000"/>
        </a:spcBef>
        <a:spcAft>
          <a:spcPct val="0"/>
        </a:spcAft>
        <a:buChar char="–"/>
        <a:defRPr sz="4920">
          <a:solidFill>
            <a:schemeClr val="tx1"/>
          </a:solidFill>
          <a:latin typeface="+mn-lt"/>
          <a:ea typeface="ＭＳ Ｐゴシック" pitchFamily="-112" charset="-128"/>
        </a:defRPr>
      </a:lvl4pPr>
      <a:lvl5pPr marL="5076588" indent="-564065" algn="l" defTabSz="2257228" rtl="0" eaLnBrk="1" fontAlgn="base" hangingPunct="1">
        <a:spcBef>
          <a:spcPct val="20000"/>
        </a:spcBef>
        <a:spcAft>
          <a:spcPct val="0"/>
        </a:spcAft>
        <a:buChar char="»"/>
        <a:defRPr sz="4920">
          <a:solidFill>
            <a:schemeClr val="tx1"/>
          </a:solidFill>
          <a:latin typeface="+mn-lt"/>
          <a:ea typeface="ＭＳ Ｐゴシック" pitchFamily="-112" charset="-128"/>
        </a:defRPr>
      </a:lvl5pPr>
      <a:lvl6pPr marL="5354756" indent="-564065" algn="l" defTabSz="2257228" rtl="0" eaLnBrk="1" fontAlgn="base" hangingPunct="1">
        <a:spcBef>
          <a:spcPct val="20000"/>
        </a:spcBef>
        <a:spcAft>
          <a:spcPct val="0"/>
        </a:spcAft>
        <a:buChar char="»"/>
        <a:defRPr sz="4920">
          <a:solidFill>
            <a:schemeClr val="tx1"/>
          </a:solidFill>
          <a:latin typeface="+mn-lt"/>
          <a:ea typeface="ＭＳ Ｐゴシック" pitchFamily="-112" charset="-128"/>
        </a:defRPr>
      </a:lvl6pPr>
      <a:lvl7pPr marL="5632926" indent="-564065" algn="l" defTabSz="2257228" rtl="0" eaLnBrk="1" fontAlgn="base" hangingPunct="1">
        <a:spcBef>
          <a:spcPct val="20000"/>
        </a:spcBef>
        <a:spcAft>
          <a:spcPct val="0"/>
        </a:spcAft>
        <a:buChar char="»"/>
        <a:defRPr sz="4920">
          <a:solidFill>
            <a:schemeClr val="tx1"/>
          </a:solidFill>
          <a:latin typeface="+mn-lt"/>
          <a:ea typeface="ＭＳ Ｐゴシック" pitchFamily="-112" charset="-128"/>
        </a:defRPr>
      </a:lvl7pPr>
      <a:lvl8pPr marL="5911095" indent="-564065" algn="l" defTabSz="2257228" rtl="0" eaLnBrk="1" fontAlgn="base" hangingPunct="1">
        <a:spcBef>
          <a:spcPct val="20000"/>
        </a:spcBef>
        <a:spcAft>
          <a:spcPct val="0"/>
        </a:spcAft>
        <a:buChar char="»"/>
        <a:defRPr sz="4920">
          <a:solidFill>
            <a:schemeClr val="tx1"/>
          </a:solidFill>
          <a:latin typeface="+mn-lt"/>
          <a:ea typeface="ＭＳ Ｐゴシック" pitchFamily="-112" charset="-128"/>
        </a:defRPr>
      </a:lvl8pPr>
      <a:lvl9pPr marL="6189264" indent="-564065" algn="l" defTabSz="2257228" rtl="0" eaLnBrk="1" fontAlgn="base" hangingPunct="1">
        <a:spcBef>
          <a:spcPct val="20000"/>
        </a:spcBef>
        <a:spcAft>
          <a:spcPct val="0"/>
        </a:spcAft>
        <a:buChar char="»"/>
        <a:defRPr sz="492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278169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1pPr>
      <a:lvl2pPr marL="278169" algn="l" defTabSz="278169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2pPr>
      <a:lvl3pPr marL="556338" algn="l" defTabSz="278169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3pPr>
      <a:lvl4pPr marL="834507" algn="l" defTabSz="278169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112677" algn="l" defTabSz="278169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390846" algn="l" defTabSz="278169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9015" algn="l" defTabSz="278169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1947184" algn="l" defTabSz="278169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225353" algn="l" defTabSz="278169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png"/><Relationship Id="rId6" Type="http://schemas.openxmlformats.org/officeDocument/2006/relationships/image" Target="../media/image2.jpeg"/><Relationship Id="rId7" Type="http://schemas.openxmlformats.org/officeDocument/2006/relationships/image" Target="../media/image3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C1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-29345"/>
            <a:ext cx="21945600" cy="225648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5632" tIns="27816" rIns="55632" bIns="27816" anchor="ctr"/>
          <a:lstStyle/>
          <a:p>
            <a:pPr algn="ctr">
              <a:defRPr/>
            </a:pPr>
            <a:endParaRPr lang="en-US" sz="1440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0" y="-101250"/>
            <a:ext cx="21945599" cy="256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25630" tIns="112815" rIns="225630" bIns="112815">
            <a:prstTxWarp prst="textNoShape">
              <a:avLst/>
            </a:prstTxWarp>
            <a:spAutoFit/>
          </a:bodyPr>
          <a:lstStyle/>
          <a:p>
            <a:pPr algn="ctr" defTabSz="2257228"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Arial" pitchFamily="-110" charset="0"/>
              </a:rPr>
              <a:t>Title </a:t>
            </a:r>
            <a:r>
              <a:rPr lang="en-US" sz="4800" b="1" dirty="0" smtClean="0">
                <a:solidFill>
                  <a:schemeClr val="bg1"/>
                </a:solidFill>
                <a:latin typeface="Arial" pitchFamily="-110" charset="0"/>
              </a:rPr>
              <a:t>of Poster</a:t>
            </a:r>
            <a:endParaRPr lang="en-US" sz="4800" b="1" dirty="0">
              <a:solidFill>
                <a:schemeClr val="bg1"/>
              </a:solidFill>
              <a:latin typeface="Arial" pitchFamily="-110" charset="0"/>
            </a:endParaRPr>
          </a:p>
          <a:p>
            <a:pPr algn="ctr" defTabSz="2257228"/>
            <a:r>
              <a:rPr lang="en-US" sz="2600" dirty="0" smtClean="0">
                <a:solidFill>
                  <a:schemeClr val="bg1"/>
                </a:solidFill>
                <a:latin typeface="Arial" pitchFamily="-110" charset="0"/>
              </a:rPr>
              <a:t>Author and </a:t>
            </a:r>
            <a:r>
              <a:rPr lang="en-US" sz="2600" dirty="0" smtClean="0">
                <a:solidFill>
                  <a:schemeClr val="bg1"/>
                </a:solidFill>
                <a:latin typeface="Arial" pitchFamily="-110" charset="0"/>
              </a:rPr>
              <a:t>Email</a:t>
            </a:r>
          </a:p>
          <a:p>
            <a:pPr algn="ctr" defTabSz="2257228"/>
            <a:r>
              <a:rPr lang="en-US" sz="2600" dirty="0" smtClean="0">
                <a:solidFill>
                  <a:schemeClr val="bg1"/>
                </a:solidFill>
                <a:latin typeface="Arial" pitchFamily="-110" charset="0"/>
              </a:rPr>
              <a:t>SHINE Lab </a:t>
            </a:r>
            <a:endParaRPr lang="en-US" sz="2600" dirty="0">
              <a:solidFill>
                <a:schemeClr val="bg1"/>
              </a:solidFill>
              <a:latin typeface="Arial" pitchFamily="-110" charset="0"/>
            </a:endParaRPr>
          </a:p>
          <a:p>
            <a:pPr algn="ctr" defTabSz="2257228"/>
            <a:r>
              <a:rPr lang="en-US" sz="2600" dirty="0" smtClean="0">
                <a:solidFill>
                  <a:schemeClr val="bg1"/>
                </a:solidFill>
                <a:latin typeface="Arial" pitchFamily="-110" charset="0"/>
              </a:rPr>
              <a:t>High School Name, </a:t>
            </a:r>
            <a:r>
              <a:rPr lang="en-US" sz="2600" dirty="0">
                <a:solidFill>
                  <a:schemeClr val="bg1"/>
                </a:solidFill>
                <a:latin typeface="Arial" pitchFamily="-110" charset="0"/>
              </a:rPr>
              <a:t>Class of </a:t>
            </a:r>
            <a:r>
              <a:rPr lang="en-US" sz="2600" dirty="0" smtClean="0">
                <a:solidFill>
                  <a:schemeClr val="bg1"/>
                </a:solidFill>
                <a:latin typeface="Arial" pitchFamily="-110" charset="0"/>
              </a:rPr>
              <a:t>201X</a:t>
            </a:r>
          </a:p>
          <a:p>
            <a:pPr algn="ctr" defTabSz="2257228"/>
            <a:r>
              <a:rPr lang="en-US" sz="2600" dirty="0" smtClean="0">
                <a:solidFill>
                  <a:schemeClr val="bg1"/>
                </a:solidFill>
                <a:latin typeface="Arial" pitchFamily="-110" charset="0"/>
              </a:rPr>
              <a:t>USC Viterbi Department of ____ Engineering, SHINE 2017</a:t>
            </a:r>
            <a:endParaRPr lang="en-US" sz="2600" dirty="0">
              <a:solidFill>
                <a:schemeClr val="bg1"/>
              </a:solidFill>
              <a:latin typeface="Arial" pitchFamily="-110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90685" y="3040448"/>
            <a:ext cx="7365568" cy="55764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225630" tIns="227603" rIns="225630" bIns="227603">
            <a:prstTxWarp prst="textNoShape">
              <a:avLst/>
            </a:prstTxWarp>
            <a:spAutoFit/>
          </a:bodyPr>
          <a:lstStyle/>
          <a:p>
            <a:pPr>
              <a:lnSpc>
                <a:spcPts val="2921"/>
              </a:lnSpc>
              <a:spcAft>
                <a:spcPts val="973"/>
              </a:spcAft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Introduce the topic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–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this may mean giving an overview of the research being conducted by your professor and/or Ph.D. student mentor. </a:t>
            </a:r>
          </a:p>
          <a:p>
            <a:pPr>
              <a:lnSpc>
                <a:spcPts val="2921"/>
              </a:lnSpc>
              <a:spcAft>
                <a:spcPts val="973"/>
              </a:spcAft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2921"/>
              </a:lnSpc>
              <a:spcAft>
                <a:spcPts val="973"/>
              </a:spcAft>
            </a:pPr>
            <a:endParaRPr lang="en-US" sz="2700" dirty="0">
              <a:solidFill>
                <a:srgbClr val="C00000"/>
              </a:solidFill>
            </a:endParaRPr>
          </a:p>
          <a:p>
            <a:pPr>
              <a:lnSpc>
                <a:spcPts val="2921"/>
              </a:lnSpc>
              <a:spcAft>
                <a:spcPts val="973"/>
              </a:spcAft>
            </a:pPr>
            <a:endParaRPr lang="en-US" sz="2700" dirty="0">
              <a:solidFill>
                <a:srgbClr val="C00000"/>
              </a:solidFill>
            </a:endParaRPr>
          </a:p>
          <a:p>
            <a:pPr>
              <a:lnSpc>
                <a:spcPts val="2921"/>
              </a:lnSpc>
              <a:spcAft>
                <a:spcPts val="973"/>
              </a:spcAft>
            </a:pPr>
            <a:endParaRPr lang="en-US" sz="2700" dirty="0">
              <a:solidFill>
                <a:srgbClr val="C00000"/>
              </a:solidFill>
            </a:endParaRPr>
          </a:p>
          <a:p>
            <a:pPr>
              <a:lnSpc>
                <a:spcPts val="2921"/>
              </a:lnSpc>
              <a:spcAft>
                <a:spcPts val="973"/>
              </a:spcAft>
            </a:pPr>
            <a:endParaRPr lang="en-US" sz="2700" dirty="0">
              <a:solidFill>
                <a:srgbClr val="C00000"/>
              </a:solidFill>
            </a:endParaRPr>
          </a:p>
          <a:p>
            <a:pPr>
              <a:lnSpc>
                <a:spcPts val="2921"/>
              </a:lnSpc>
              <a:spcAft>
                <a:spcPts val="973"/>
              </a:spcAft>
            </a:pPr>
            <a:endParaRPr lang="en-US" sz="2700" dirty="0" smtClean="0">
              <a:solidFill>
                <a:srgbClr val="C00000"/>
              </a:solidFill>
            </a:endParaRPr>
          </a:p>
          <a:p>
            <a:pPr>
              <a:lnSpc>
                <a:spcPts val="2921"/>
              </a:lnSpc>
              <a:spcAft>
                <a:spcPts val="973"/>
              </a:spcAft>
            </a:pPr>
            <a:endParaRPr lang="en-US" sz="2700" dirty="0" smtClean="0">
              <a:solidFill>
                <a:srgbClr val="C00000"/>
              </a:solidFill>
            </a:endParaRPr>
          </a:p>
          <a:p>
            <a:pPr>
              <a:lnSpc>
                <a:spcPts val="2921"/>
              </a:lnSpc>
              <a:spcAft>
                <a:spcPts val="973"/>
              </a:spcAft>
            </a:pPr>
            <a:endParaRPr lang="en-US" sz="2700" dirty="0">
              <a:solidFill>
                <a:srgbClr val="C00000"/>
              </a:solidFill>
            </a:endParaRPr>
          </a:p>
        </p:txBody>
      </p:sp>
      <p:sp>
        <p:nvSpPr>
          <p:cNvPr id="15365" name="Text Box 10"/>
          <p:cNvSpPr txBox="1">
            <a:spLocks noChangeArrowheads="1"/>
          </p:cNvSpPr>
          <p:nvPr/>
        </p:nvSpPr>
        <p:spPr bwMode="auto">
          <a:xfrm>
            <a:off x="15087565" y="13575767"/>
            <a:ext cx="6636362" cy="19369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225630" tIns="227603" rIns="225630" bIns="227603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Always thank your professor, lab mentor(s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), SURE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mentor, perhaps your SHINE lab mate if you had one,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anyone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involved in mentoring you (Dr. Katie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Mills).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6" name="Text Box 12"/>
          <p:cNvSpPr txBox="1">
            <a:spLocks noChangeArrowheads="1"/>
          </p:cNvSpPr>
          <p:nvPr/>
        </p:nvSpPr>
        <p:spPr bwMode="auto">
          <a:xfrm>
            <a:off x="190685" y="2505165"/>
            <a:ext cx="2717801" cy="41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7580" tIns="23789" rIns="47580" bIns="23789">
            <a:prstTxWarp prst="textNoShape">
              <a:avLst/>
            </a:prstTxWarp>
            <a:spAutoFit/>
          </a:bodyPr>
          <a:lstStyle/>
          <a:p>
            <a:pPr defTabSz="476172"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Arial" pitchFamily="-110" charset="0"/>
              </a:rPr>
              <a:t>Introduction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15367" name="Text Box 14"/>
          <p:cNvSpPr txBox="1">
            <a:spLocks noChangeArrowheads="1"/>
          </p:cNvSpPr>
          <p:nvPr/>
        </p:nvSpPr>
        <p:spPr bwMode="auto">
          <a:xfrm>
            <a:off x="190685" y="7524012"/>
            <a:ext cx="7365568" cy="60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7580" tIns="23789" rIns="47580" bIns="23789">
            <a:prstTxWarp prst="textNoShape">
              <a:avLst/>
            </a:prstTxWarp>
            <a:spAutoFit/>
          </a:bodyPr>
          <a:lstStyle/>
          <a:p>
            <a:pPr defTabSz="476172"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Objectives &amp; Impact of Professor’s </a:t>
            </a:r>
            <a:r>
              <a:rPr lang="en-US" sz="2400" b="1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Research</a:t>
            </a:r>
            <a:endParaRPr lang="en-US" sz="2400" b="1" dirty="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  <a:p>
            <a:pPr defTabSz="476172"/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15368" name="Text Box 15"/>
          <p:cNvSpPr txBox="1">
            <a:spLocks noChangeArrowheads="1"/>
          </p:cNvSpPr>
          <p:nvPr/>
        </p:nvSpPr>
        <p:spPr bwMode="auto">
          <a:xfrm>
            <a:off x="15213016" y="2504358"/>
            <a:ext cx="6972731" cy="41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7580" tIns="23789" rIns="47580" bIns="23789">
            <a:prstTxWarp prst="textNoShape">
              <a:avLst/>
            </a:prstTxWarp>
            <a:spAutoFit/>
          </a:bodyPr>
          <a:lstStyle/>
          <a:p>
            <a:pPr defTabSz="476172">
              <a:spcBef>
                <a:spcPct val="50000"/>
              </a:spcBef>
            </a:pPr>
            <a:r>
              <a:rPr lang="en-US" sz="2400" b="1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How This Relates to Your </a:t>
            </a:r>
            <a:r>
              <a:rPr lang="en-US" sz="2400" b="1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STEM Coursework</a:t>
            </a:r>
            <a:endParaRPr lang="en-US" sz="2400" b="1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369" name="Text Box 19"/>
          <p:cNvSpPr txBox="1">
            <a:spLocks noChangeArrowheads="1"/>
          </p:cNvSpPr>
          <p:nvPr/>
        </p:nvSpPr>
        <p:spPr bwMode="auto">
          <a:xfrm>
            <a:off x="7665197" y="2504358"/>
            <a:ext cx="6488712" cy="41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7580" tIns="23789" rIns="47580" bIns="23789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</a:t>
            </a:r>
            <a:r>
              <a:rPr lang="en-US" sz="24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Learned</a:t>
            </a:r>
            <a:endParaRPr lang="en-US" sz="24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0" name="Text Box 21"/>
          <p:cNvSpPr txBox="1">
            <a:spLocks noChangeArrowheads="1"/>
          </p:cNvSpPr>
          <p:nvPr/>
        </p:nvSpPr>
        <p:spPr bwMode="auto">
          <a:xfrm>
            <a:off x="15030684" y="8581857"/>
            <a:ext cx="6422371" cy="78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7580" tIns="23789" rIns="47580" bIns="23789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solidFill>
                  <a:srgbClr val="800000"/>
                </a:solidFill>
                <a:latin typeface="Arial"/>
                <a:cs typeface="Arial"/>
              </a:rPr>
              <a:t>Next Steps for You OR Advice for Future SHINE Students</a:t>
            </a:r>
          </a:p>
        </p:txBody>
      </p:sp>
      <p:sp>
        <p:nvSpPr>
          <p:cNvPr id="15372" name="Text Box 23"/>
          <p:cNvSpPr txBox="1">
            <a:spLocks noChangeArrowheads="1"/>
          </p:cNvSpPr>
          <p:nvPr/>
        </p:nvSpPr>
        <p:spPr bwMode="auto">
          <a:xfrm>
            <a:off x="15087565" y="9432182"/>
            <a:ext cx="6636362" cy="34143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225630" tIns="227603" rIns="225630" bIns="227603">
            <a:prstTxWarp prst="textNoShape">
              <a:avLst/>
            </a:prstTxWarp>
            <a:spAutoFit/>
          </a:bodyPr>
          <a:lstStyle/>
          <a:p>
            <a:pPr defTabSz="2257228">
              <a:spcBef>
                <a:spcPct val="50000"/>
              </a:spcBef>
              <a:defRPr/>
            </a:pPr>
            <a:r>
              <a:rPr lang="en-US" sz="2400" dirty="0" smtClean="0">
                <a:latin typeface="Arial" pitchFamily="27" charset="0"/>
              </a:rPr>
              <a:t>If you have plans to or are interested in furthering your work done at SHINE mention it here. You can also choose to use this as a section to give any helpful advice for future SHINE students. </a:t>
            </a:r>
          </a:p>
          <a:p>
            <a:pPr defTabSz="2257228">
              <a:spcBef>
                <a:spcPct val="50000"/>
              </a:spcBef>
              <a:defRPr/>
            </a:pPr>
            <a:endParaRPr lang="en-US" sz="2400" dirty="0">
              <a:latin typeface="Arial" pitchFamily="27" charset="0"/>
            </a:endParaRPr>
          </a:p>
          <a:p>
            <a:pPr defTabSz="2257228">
              <a:spcBef>
                <a:spcPct val="50000"/>
              </a:spcBef>
              <a:defRPr/>
            </a:pPr>
            <a:endParaRPr lang="en-US" sz="2400" dirty="0" smtClean="0">
              <a:latin typeface="Arial" pitchFamily="27" charset="0"/>
            </a:endParaRPr>
          </a:p>
        </p:txBody>
      </p:sp>
      <p:sp>
        <p:nvSpPr>
          <p:cNvPr id="15373" name="Text Box 25"/>
          <p:cNvSpPr txBox="1">
            <a:spLocks noChangeArrowheads="1"/>
          </p:cNvSpPr>
          <p:nvPr/>
        </p:nvSpPr>
        <p:spPr bwMode="auto">
          <a:xfrm>
            <a:off x="190685" y="8080829"/>
            <a:ext cx="7323610" cy="82771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225630" tIns="227603" rIns="225630" bIns="227603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 much as you can, read and summarize in your own words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your professor’s research is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about and its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impact in science or engineering and/or the environment, computing, traffic flow, baby’s brains, maximizing fuel efficiency in ships, etc.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4" name="Text Box 26"/>
          <p:cNvSpPr txBox="1">
            <a:spLocks noChangeArrowheads="1"/>
          </p:cNvSpPr>
          <p:nvPr/>
        </p:nvSpPr>
        <p:spPr bwMode="auto">
          <a:xfrm>
            <a:off x="15043264" y="3030056"/>
            <a:ext cx="6680663" cy="51886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225630" tIns="227603" rIns="225630" bIns="227603">
            <a:prstTxWarp prst="textNoShape">
              <a:avLst/>
            </a:prstTxWarp>
            <a:spAutoFit/>
          </a:bodyPr>
          <a:lstStyle/>
          <a:p>
            <a:pPr marL="23726" indent="-23726" defTabSz="1788647">
              <a:spcBef>
                <a:spcPct val="50000"/>
              </a:spcBef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Here you will talk about the impact of your SHINE experience on understanding your STEM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Coursework. You can also write about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what you can bring back to your school to help them understand the significance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of said STEM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Coursework.</a:t>
            </a:r>
          </a:p>
          <a:p>
            <a:pPr marL="23726" indent="-23726" defTabSz="1788647">
              <a:spcBef>
                <a:spcPct val="50000"/>
              </a:spcBef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You may use pictures and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figures</a:t>
            </a:r>
          </a:p>
          <a:p>
            <a:pPr marL="23726" indent="-23726" defTabSz="1788647">
              <a:spcBef>
                <a:spcPct val="50000"/>
              </a:spcBef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marL="23726" indent="-23726" defTabSz="1788647">
              <a:spcBef>
                <a:spcPct val="50000"/>
              </a:spcBef>
            </a:pPr>
            <a:endParaRPr lang="en-US" sz="2220" dirty="0"/>
          </a:p>
          <a:p>
            <a:pPr marL="23726" indent="-23726" defTabSz="1788647">
              <a:spcBef>
                <a:spcPct val="50000"/>
              </a:spcBef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marL="23726" indent="-23726" defTabSz="1788647">
              <a:spcBef>
                <a:spcPct val="50000"/>
              </a:spcBef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marL="23726" indent="-23726" defTabSz="1788647">
              <a:spcBef>
                <a:spcPct val="50000"/>
              </a:spcBef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375" name="Text Box 27"/>
          <p:cNvSpPr txBox="1">
            <a:spLocks noChangeArrowheads="1"/>
          </p:cNvSpPr>
          <p:nvPr/>
        </p:nvSpPr>
        <p:spPr bwMode="auto">
          <a:xfrm>
            <a:off x="15087565" y="13094773"/>
            <a:ext cx="3648919" cy="41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7580" tIns="23789" rIns="47580" bIns="23789">
            <a:prstTxWarp prst="textNoShape">
              <a:avLst/>
            </a:prstTxWarp>
            <a:spAutoFit/>
          </a:bodyPr>
          <a:lstStyle/>
          <a:p>
            <a:pPr defTabSz="476172">
              <a:spcBef>
                <a:spcPct val="50000"/>
              </a:spcBef>
            </a:pPr>
            <a:r>
              <a:rPr lang="en-US" sz="2400" b="1" dirty="0" smtClean="0">
                <a:solidFill>
                  <a:schemeClr val="accent2"/>
                </a:solidFill>
                <a:latin typeface="Arial" pitchFamily="-110" charset="0"/>
              </a:rPr>
              <a:t>Acknowledgement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graphicFrame>
        <p:nvGraphicFramePr>
          <p:cNvPr id="15379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1354293"/>
              </p:ext>
            </p:extLst>
          </p:nvPr>
        </p:nvGraphicFramePr>
        <p:xfrm>
          <a:off x="7556253" y="12861755"/>
          <a:ext cx="4283597" cy="2796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0" r:id="rId4" imgW="7046393" imgH="4589909" progId="Excel.Sheet.8">
                  <p:embed/>
                </p:oleObj>
              </mc:Choice>
              <mc:Fallback>
                <p:oleObj r:id="rId4" imgW="7046393" imgH="4589909" progId="Excel.Sheet.8">
                  <p:embed/>
                  <p:pic>
                    <p:nvPicPr>
                      <p:cNvPr id="0" name="Chart 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253" y="12861755"/>
                        <a:ext cx="4283597" cy="27964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0" name="Rectangle 25"/>
          <p:cNvSpPr>
            <a:spLocks noChangeArrowheads="1"/>
          </p:cNvSpPr>
          <p:nvPr/>
        </p:nvSpPr>
        <p:spPr bwMode="auto">
          <a:xfrm>
            <a:off x="7726582" y="12450414"/>
            <a:ext cx="1255594" cy="27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5632" tIns="27816" rIns="55632" bIns="27816">
            <a:prstTxWarp prst="textNoShape">
              <a:avLst/>
            </a:prstTxWarp>
            <a:spAutoFit/>
          </a:bodyPr>
          <a:lstStyle/>
          <a:p>
            <a:r>
              <a:rPr lang="en-US" sz="1440" dirty="0">
                <a:solidFill>
                  <a:schemeClr val="accent2"/>
                </a:solidFill>
                <a:latin typeface="Arial" pitchFamily="-110" charset="0"/>
              </a:rPr>
              <a:t>Figure one</a:t>
            </a:r>
            <a:endParaRPr lang="en-US" sz="1440" dirty="0">
              <a:solidFill>
                <a:schemeClr val="accent2"/>
              </a:solidFill>
            </a:endParaRPr>
          </a:p>
        </p:txBody>
      </p:sp>
      <p:sp>
        <p:nvSpPr>
          <p:cNvPr id="15381" name="Rectangle 26"/>
          <p:cNvSpPr>
            <a:spLocks noChangeArrowheads="1"/>
          </p:cNvSpPr>
          <p:nvPr/>
        </p:nvSpPr>
        <p:spPr bwMode="auto">
          <a:xfrm>
            <a:off x="7660209" y="15727000"/>
            <a:ext cx="1388341" cy="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5632" tIns="27816" rIns="55632" bIns="27816">
            <a:prstTxWarp prst="textNoShape">
              <a:avLst/>
            </a:prstTxWarp>
            <a:spAutoFit/>
          </a:bodyPr>
          <a:lstStyle/>
          <a:p>
            <a:r>
              <a:rPr lang="en-US" sz="1080">
                <a:solidFill>
                  <a:schemeClr val="accent2"/>
                </a:solidFill>
                <a:latin typeface="Arial" pitchFamily="-110" charset="0"/>
              </a:rPr>
              <a:t>Caption for this chart</a:t>
            </a:r>
            <a:endParaRPr lang="en-US" sz="1080">
              <a:solidFill>
                <a:schemeClr val="accent2"/>
              </a:solidFill>
            </a:endParaRPr>
          </a:p>
        </p:txBody>
      </p:sp>
      <p:pic>
        <p:nvPicPr>
          <p:cNvPr id="28" name="Picture 27" descr="pinkwhite tulip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500275" y="12976616"/>
            <a:ext cx="1912994" cy="25315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5383" name="Rectangle 29"/>
          <p:cNvSpPr>
            <a:spLocks noChangeArrowheads="1"/>
          </p:cNvSpPr>
          <p:nvPr/>
        </p:nvSpPr>
        <p:spPr bwMode="auto">
          <a:xfrm>
            <a:off x="12545304" y="15715974"/>
            <a:ext cx="1388341" cy="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5632" tIns="27816" rIns="55632" bIns="27816">
            <a:prstTxWarp prst="textNoShape">
              <a:avLst/>
            </a:prstTxWarp>
            <a:spAutoFit/>
          </a:bodyPr>
          <a:lstStyle/>
          <a:p>
            <a:r>
              <a:rPr lang="en-US" sz="1080">
                <a:solidFill>
                  <a:schemeClr val="accent2"/>
                </a:solidFill>
                <a:latin typeface="Arial" pitchFamily="-110" charset="0"/>
              </a:rPr>
              <a:t>Caption for this chart</a:t>
            </a:r>
            <a:endParaRPr lang="en-US" sz="1080">
              <a:solidFill>
                <a:schemeClr val="accent2"/>
              </a:solidFill>
            </a:endParaRPr>
          </a:p>
        </p:txBody>
      </p:sp>
      <p:sp>
        <p:nvSpPr>
          <p:cNvPr id="15384" name="Rectangle 30"/>
          <p:cNvSpPr>
            <a:spLocks noChangeArrowheads="1"/>
          </p:cNvSpPr>
          <p:nvPr/>
        </p:nvSpPr>
        <p:spPr bwMode="auto">
          <a:xfrm>
            <a:off x="12416477" y="12491020"/>
            <a:ext cx="973164" cy="27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5632" tIns="27816" rIns="55632" bIns="27816">
            <a:prstTxWarp prst="textNoShape">
              <a:avLst/>
            </a:prstTxWarp>
            <a:spAutoFit/>
          </a:bodyPr>
          <a:lstStyle/>
          <a:p>
            <a:r>
              <a:rPr lang="en-US" sz="1440">
                <a:solidFill>
                  <a:schemeClr val="accent2"/>
                </a:solidFill>
                <a:latin typeface="Arial" pitchFamily="-110" charset="0"/>
              </a:rPr>
              <a:t>Figure two</a:t>
            </a:r>
            <a:endParaRPr lang="en-US" sz="1440">
              <a:solidFill>
                <a:schemeClr val="accent2"/>
              </a:solidFill>
            </a:endParaRPr>
          </a:p>
        </p:txBody>
      </p:sp>
      <p:sp>
        <p:nvSpPr>
          <p:cNvPr id="15386" name="Text Box 22"/>
          <p:cNvSpPr txBox="1">
            <a:spLocks noChangeArrowheads="1"/>
          </p:cNvSpPr>
          <p:nvPr/>
        </p:nvSpPr>
        <p:spPr bwMode="auto">
          <a:xfrm>
            <a:off x="7690422" y="3050953"/>
            <a:ext cx="7248051" cy="95729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225630" tIns="227603" rIns="225630" bIns="227603">
            <a:prstTxWarp prst="textNoShape">
              <a:avLst/>
            </a:prstTxWarp>
            <a:spAutoFit/>
          </a:bodyPr>
          <a:lstStyle/>
          <a:p>
            <a:pPr defTabSz="518065"/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Talk about anything you’ve learned, done, grown to appreciate, or learned to see differently.  </a:t>
            </a:r>
          </a:p>
          <a:p>
            <a:pPr defTabSz="518065"/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defTabSz="518065"/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You may use pictures and figures</a:t>
            </a:r>
          </a:p>
          <a:p>
            <a:pPr defTabSz="518065"/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defTabSz="518065"/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defTabSz="518065"/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defTabSz="518065"/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defTabSz="518065"/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defTabSz="518065"/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defTabSz="518065"/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defTabSz="518065"/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defTabSz="518065"/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defTabSz="518065"/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defTabSz="518065"/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defTabSz="518065"/>
            <a:endParaRPr lang="en-US" sz="2220" dirty="0" smtClean="0"/>
          </a:p>
          <a:p>
            <a:pPr defTabSz="518065"/>
            <a:endParaRPr lang="en-US" sz="2220" dirty="0"/>
          </a:p>
          <a:p>
            <a:pPr defTabSz="518065"/>
            <a:endParaRPr lang="en-US" sz="2220" dirty="0" smtClean="0"/>
          </a:p>
          <a:p>
            <a:pPr defTabSz="518065"/>
            <a:endParaRPr lang="en-US" sz="2220" dirty="0"/>
          </a:p>
          <a:p>
            <a:pPr defTabSz="518065"/>
            <a:endParaRPr lang="en-US" sz="2220" dirty="0" smtClean="0"/>
          </a:p>
          <a:p>
            <a:pPr defTabSz="518065"/>
            <a:endParaRPr lang="en-US" sz="2220" dirty="0"/>
          </a:p>
          <a:p>
            <a:pPr defTabSz="518065"/>
            <a:endParaRPr lang="en-US" sz="2220" dirty="0" smtClean="0"/>
          </a:p>
          <a:p>
            <a:pPr defTabSz="518065"/>
            <a:endParaRPr lang="en-US" sz="2220" dirty="0"/>
          </a:p>
          <a:p>
            <a:pPr defTabSz="518065"/>
            <a:endParaRPr lang="en-US" sz="2220" dirty="0" smtClean="0"/>
          </a:p>
          <a:p>
            <a:pPr defTabSz="518065"/>
            <a:endParaRPr lang="en-US" sz="2220" dirty="0"/>
          </a:p>
          <a:p>
            <a:pPr defTabSz="518065"/>
            <a:endParaRPr lang="en-US" sz="2220" dirty="0"/>
          </a:p>
        </p:txBody>
      </p:sp>
      <p:pic>
        <p:nvPicPr>
          <p:cNvPr id="40" name="图片 2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86"/>
          <a:stretch/>
        </p:blipFill>
        <p:spPr>
          <a:xfrm>
            <a:off x="17439028" y="165794"/>
            <a:ext cx="3907583" cy="1877133"/>
          </a:xfrm>
          <a:prstGeom prst="rect">
            <a:avLst/>
          </a:prstGeom>
        </p:spPr>
      </p:pic>
      <p:pic>
        <p:nvPicPr>
          <p:cNvPr id="41" name="图片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164"/>
          <a:stretch/>
        </p:blipFill>
        <p:spPr>
          <a:xfrm>
            <a:off x="407044" y="157943"/>
            <a:ext cx="2285085" cy="1799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d educ poster">
  <a:themeElements>
    <a:clrScheme name="Blank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Blan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USC Viterbi</Template>
  <TotalTime>1897</TotalTime>
  <Words>277</Words>
  <Application>Microsoft Macintosh PowerPoint</Application>
  <PresentationFormat>Custom</PresentationFormat>
  <Paragraphs>69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Times New Roman</vt:lpstr>
      <vt:lpstr>Arial</vt:lpstr>
      <vt:lpstr>grad educ poster</vt:lpstr>
      <vt:lpstr>Excel.Sheet.8</vt:lpstr>
      <vt:lpstr>PowerPoint Presentation</vt:lpstr>
    </vt:vector>
  </TitlesOfParts>
  <Company>Calvin College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 Alderink</dc:creator>
  <cp:lastModifiedBy>Matthew McDonnell</cp:lastModifiedBy>
  <cp:revision>36</cp:revision>
  <cp:lastPrinted>2016-07-18T21:01:55Z</cp:lastPrinted>
  <dcterms:created xsi:type="dcterms:W3CDTF">2010-03-22T18:47:16Z</dcterms:created>
  <dcterms:modified xsi:type="dcterms:W3CDTF">2019-07-09T18:16:21Z</dcterms:modified>
</cp:coreProperties>
</file>